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180300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422470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278820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1715086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520460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106296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2012794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38400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12160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3416400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A468A2-6970-43D5-9CDF-275D6DE7062E}" type="datetimeFigureOut">
              <a:rPr lang="es-CO" smtClean="0"/>
              <a:t>28/07/2015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FF260B9-A18E-4921-A915-D093F3F5AF4E}" type="slidenum">
              <a:rPr lang="es-CO" smtClean="0"/>
              <a:t>‹Nº›</a:t>
            </a:fld>
            <a:endParaRPr lang="es-CO"/>
          </a:p>
        </p:txBody>
      </p:sp>
    </p:spTree>
    <p:extLst>
      <p:ext uri="{BB962C8B-B14F-4D97-AF65-F5344CB8AC3E}">
        <p14:creationId xmlns:p14="http://schemas.microsoft.com/office/powerpoint/2010/main" val="3314274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468A2-6970-43D5-9CDF-275D6DE7062E}" type="datetimeFigureOut">
              <a:rPr lang="es-CO" smtClean="0"/>
              <a:t>28/07/2015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260B9-A18E-4921-A915-D093F3F5AF4E}" type="slidenum">
              <a:rPr lang="es-CO" smtClean="0"/>
              <a:t>‹Nº›</a:t>
            </a:fld>
            <a:endParaRPr lang="es-CO"/>
          </a:p>
        </p:txBody>
      </p:sp>
    </p:spTree>
    <p:extLst>
      <p:ext uri="{BB962C8B-B14F-4D97-AF65-F5344CB8AC3E}">
        <p14:creationId xmlns:p14="http://schemas.microsoft.com/office/powerpoint/2010/main" val="1807063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548680"/>
            <a:ext cx="7772400" cy="1470025"/>
          </a:xfrm>
        </p:spPr>
        <p:txBody>
          <a:bodyPr/>
          <a:lstStyle/>
          <a:p>
            <a:r>
              <a:rPr lang="es-ES" dirty="0" smtClean="0">
                <a:solidFill>
                  <a:srgbClr val="7030A0"/>
                </a:solidFill>
              </a:rPr>
              <a:t>MALWARE</a:t>
            </a:r>
            <a:endParaRPr lang="es-CO" dirty="0">
              <a:solidFill>
                <a:srgbClr val="7030A0"/>
              </a:solidFill>
            </a:endParaRPr>
          </a:p>
        </p:txBody>
      </p:sp>
      <p:sp>
        <p:nvSpPr>
          <p:cNvPr id="3" name="2 Subtítulo"/>
          <p:cNvSpPr>
            <a:spLocks noGrp="1"/>
          </p:cNvSpPr>
          <p:nvPr>
            <p:ph type="subTitle" idx="1"/>
          </p:nvPr>
        </p:nvSpPr>
        <p:spPr>
          <a:xfrm>
            <a:off x="611560" y="1700808"/>
            <a:ext cx="7920880" cy="4824536"/>
          </a:xfrm>
        </p:spPr>
        <p:txBody>
          <a:bodyPr/>
          <a:lstStyle/>
          <a:p>
            <a:endParaRPr lang="es-ES" dirty="0" smtClean="0"/>
          </a:p>
          <a:p>
            <a:endParaRPr lang="es-ES" dirty="0"/>
          </a:p>
          <a:p>
            <a:r>
              <a:rPr lang="es-ES" dirty="0" smtClean="0"/>
              <a:t>FELIPE ESTRADA GONZALEZ</a:t>
            </a:r>
          </a:p>
          <a:p>
            <a:endParaRPr lang="es-ES" dirty="0"/>
          </a:p>
          <a:p>
            <a:r>
              <a:rPr lang="es-ES" dirty="0" smtClean="0"/>
              <a:t>Y</a:t>
            </a:r>
          </a:p>
          <a:p>
            <a:r>
              <a:rPr lang="es-ES" dirty="0" smtClean="0"/>
              <a:t>ANGIE CAROLINA SANCHEZ CUERVO</a:t>
            </a:r>
          </a:p>
          <a:p>
            <a:endParaRPr lang="es-ES" dirty="0"/>
          </a:p>
          <a:p>
            <a:r>
              <a:rPr lang="es-ES" dirty="0" smtClean="0"/>
              <a:t>9ºD</a:t>
            </a:r>
          </a:p>
          <a:p>
            <a:endParaRPr lang="es-ES" dirty="0"/>
          </a:p>
          <a:p>
            <a:endParaRPr lang="es-ES" dirty="0" smtClean="0"/>
          </a:p>
          <a:p>
            <a:endParaRPr lang="es-CO" dirty="0"/>
          </a:p>
        </p:txBody>
      </p:sp>
    </p:spTree>
    <p:extLst>
      <p:ext uri="{BB962C8B-B14F-4D97-AF65-F5344CB8AC3E}">
        <p14:creationId xmlns:p14="http://schemas.microsoft.com/office/powerpoint/2010/main" val="3107320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7030A0"/>
                </a:solidFill>
              </a:rPr>
              <a:t>QUE ES MALWARE?</a:t>
            </a:r>
            <a:endParaRPr lang="es-CO" dirty="0">
              <a:solidFill>
                <a:srgbClr val="7030A0"/>
              </a:solidFill>
            </a:endParaRPr>
          </a:p>
        </p:txBody>
      </p:sp>
      <p:sp>
        <p:nvSpPr>
          <p:cNvPr id="3" name="2 Marcador de contenido"/>
          <p:cNvSpPr>
            <a:spLocks noGrp="1"/>
          </p:cNvSpPr>
          <p:nvPr>
            <p:ph idx="1"/>
          </p:nvPr>
        </p:nvSpPr>
        <p:spPr>
          <a:xfrm>
            <a:off x="395536" y="1196752"/>
            <a:ext cx="8496944" cy="5472608"/>
          </a:xfrm>
        </p:spPr>
        <p:txBody>
          <a:bodyPr/>
          <a:lstStyle/>
          <a:p>
            <a:r>
              <a:rPr lang="es-ES" sz="2800" dirty="0" smtClean="0"/>
              <a:t>ES UN PROGRAMA INFORMATICO DISEÑADO POR CIBERDELINCUENTES PARA CAUSARLE ALGUN DAÑO O PERJUICIO AL USUARIO COMO ROBO DE INFORMACION</a:t>
            </a:r>
            <a:r>
              <a:rPr lang="es-ES" dirty="0" smtClean="0">
                <a:solidFill>
                  <a:srgbClr val="7030A0"/>
                </a:solidFill>
              </a:rPr>
              <a:t>.</a:t>
            </a:r>
          </a:p>
          <a:p>
            <a:endParaRPr lang="es-ES" dirty="0">
              <a:solidFill>
                <a:srgbClr val="7030A0"/>
              </a:solidFill>
            </a:endParaRPr>
          </a:p>
          <a:p>
            <a:endParaRPr lang="es-CO"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356992"/>
            <a:ext cx="5616624"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3441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76672"/>
            <a:ext cx="8373616" cy="4813995"/>
          </a:xfrm>
        </p:spPr>
        <p:txBody>
          <a:bodyPr>
            <a:normAutofit/>
          </a:bodyPr>
          <a:lstStyle/>
          <a:p>
            <a:pPr algn="ctr"/>
            <a:endParaRPr lang="es-ES" sz="4800" dirty="0" smtClean="0"/>
          </a:p>
          <a:p>
            <a:pPr marL="0" indent="0" algn="ctr">
              <a:buNone/>
            </a:pPr>
            <a:endParaRPr lang="es-ES" sz="4800" dirty="0" smtClean="0"/>
          </a:p>
          <a:p>
            <a:pPr marL="0" indent="0" algn="ctr">
              <a:buNone/>
            </a:pPr>
            <a:r>
              <a:rPr lang="es-ES" sz="4800" dirty="0" smtClean="0">
                <a:solidFill>
                  <a:srgbClr val="7030A0"/>
                </a:solidFill>
              </a:rPr>
              <a:t>TIPOS DE MALWARE</a:t>
            </a:r>
            <a:endParaRPr lang="es-CO" sz="4800" dirty="0">
              <a:solidFill>
                <a:srgbClr val="7030A0"/>
              </a:solidFill>
            </a:endParaRPr>
          </a:p>
        </p:txBody>
      </p:sp>
    </p:spTree>
    <p:extLst>
      <p:ext uri="{BB962C8B-B14F-4D97-AF65-F5344CB8AC3E}">
        <p14:creationId xmlns:p14="http://schemas.microsoft.com/office/powerpoint/2010/main" val="2646304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09"/>
            <a:ext cx="8229600" cy="1143000"/>
          </a:xfrm>
        </p:spPr>
        <p:txBody>
          <a:bodyPr/>
          <a:lstStyle/>
          <a:p>
            <a:r>
              <a:rPr lang="es-ES" dirty="0" smtClean="0">
                <a:solidFill>
                  <a:srgbClr val="7030A0"/>
                </a:solidFill>
              </a:rPr>
              <a:t>GUSANOS</a:t>
            </a:r>
            <a:endParaRPr lang="es-CO" dirty="0">
              <a:solidFill>
                <a:srgbClr val="7030A0"/>
              </a:solidFill>
            </a:endParaRPr>
          </a:p>
        </p:txBody>
      </p:sp>
      <p:sp>
        <p:nvSpPr>
          <p:cNvPr id="3" name="2 Marcador de contenido"/>
          <p:cNvSpPr>
            <a:spLocks noGrp="1"/>
          </p:cNvSpPr>
          <p:nvPr>
            <p:ph idx="1"/>
          </p:nvPr>
        </p:nvSpPr>
        <p:spPr>
          <a:xfrm>
            <a:off x="323528" y="1124744"/>
            <a:ext cx="8373616" cy="5733256"/>
          </a:xfrm>
        </p:spPr>
        <p:txBody>
          <a:bodyPr>
            <a:normAutofit/>
          </a:bodyPr>
          <a:lstStyle/>
          <a:p>
            <a:r>
              <a:rPr lang="es-ES" sz="2600" dirty="0"/>
              <a:t>En términos informáticos, los gusanos son en realidad un sub-conjunto de malware pero su principal diferencia radica en que no necesitan de un archivo anfitrión para seguir vivos. Los gusanos pueden reproducirse utilizando diferentes medios de comunicación como las redes locales o el correo electrónico</a:t>
            </a:r>
            <a:r>
              <a:rPr lang="es-ES" dirty="0" smtClean="0"/>
              <a:t>.</a:t>
            </a:r>
          </a:p>
          <a:p>
            <a:endParaRPr lang="es-C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717032"/>
            <a:ext cx="3793604" cy="30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558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33266"/>
            <a:ext cx="8229600" cy="1143000"/>
          </a:xfrm>
        </p:spPr>
        <p:txBody>
          <a:bodyPr/>
          <a:lstStyle/>
          <a:p>
            <a:r>
              <a:rPr lang="es-ES" dirty="0" smtClean="0">
                <a:solidFill>
                  <a:srgbClr val="7030A0"/>
                </a:solidFill>
              </a:rPr>
              <a:t>TROYANOS</a:t>
            </a:r>
            <a:endParaRPr lang="es-CO" dirty="0">
              <a:solidFill>
                <a:srgbClr val="7030A0"/>
              </a:solidFill>
            </a:endParaRPr>
          </a:p>
        </p:txBody>
      </p:sp>
      <p:sp>
        <p:nvSpPr>
          <p:cNvPr id="3" name="2 Marcador de contenido"/>
          <p:cNvSpPr>
            <a:spLocks noGrp="1"/>
          </p:cNvSpPr>
          <p:nvPr>
            <p:ph idx="1"/>
          </p:nvPr>
        </p:nvSpPr>
        <p:spPr>
          <a:xfrm>
            <a:off x="251520" y="1124744"/>
            <a:ext cx="8435280" cy="5001419"/>
          </a:xfrm>
        </p:spPr>
        <p:txBody>
          <a:bodyPr/>
          <a:lstStyle/>
          <a:p>
            <a:r>
              <a:rPr lang="es-ES" sz="2400" dirty="0"/>
              <a:t>Los </a:t>
            </a:r>
            <a:r>
              <a:rPr lang="es-ES" sz="2400" b="1" dirty="0"/>
              <a:t>Troyanos Informáticos</a:t>
            </a:r>
            <a:r>
              <a:rPr lang="es-ES" sz="2400" dirty="0"/>
              <a:t> o </a:t>
            </a:r>
            <a:r>
              <a:rPr lang="es-ES" sz="2400" b="1" dirty="0"/>
              <a:t>Caballos de Troya</a:t>
            </a:r>
            <a:r>
              <a:rPr lang="es-ES" sz="2400" dirty="0"/>
              <a:t> (en ingles </a:t>
            </a:r>
            <a:r>
              <a:rPr lang="es-ES" sz="2400" b="1" dirty="0" err="1"/>
              <a:t>Trojan</a:t>
            </a:r>
            <a:r>
              <a:rPr lang="es-ES" sz="2400" dirty="0"/>
              <a:t>) es una clase </a:t>
            </a:r>
            <a:r>
              <a:rPr lang="es-ES" sz="2400" dirty="0" smtClean="0"/>
              <a:t>de virus </a:t>
            </a:r>
            <a:r>
              <a:rPr lang="es-ES" sz="2400" dirty="0"/>
              <a:t> que se caracteriza por engañar a los usuarios disfrazándose de programas o archivos legítimos/benignos (fotos, archivos de música, archivos de correo, etc. ), con el objeto de infectar y causar daño</a:t>
            </a:r>
            <a:r>
              <a:rPr lang="es-ES" dirty="0"/>
              <a:t>.</a:t>
            </a:r>
            <a:endParaRPr lang="es-CO"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490866"/>
            <a:ext cx="4254501" cy="295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8858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endParaRPr lang="es-CO"/>
          </a:p>
        </p:txBody>
      </p:sp>
    </p:spTree>
    <p:extLst>
      <p:ext uri="{BB962C8B-B14F-4D97-AF65-F5344CB8AC3E}">
        <p14:creationId xmlns:p14="http://schemas.microsoft.com/office/powerpoint/2010/main" val="1948573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88</Words>
  <Application>Microsoft Office PowerPoint</Application>
  <PresentationFormat>Presentación en pantalla (4:3)</PresentationFormat>
  <Paragraphs>19</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MALWARE</vt:lpstr>
      <vt:lpstr>QUE ES MALWARE?</vt:lpstr>
      <vt:lpstr>Presentación de PowerPoint</vt:lpstr>
      <vt:lpstr>GUSANOS</vt:lpstr>
      <vt:lpstr>TROYANOS</vt:lpstr>
      <vt:lpstr>Presentación de PowerPoint</vt:lpstr>
    </vt:vector>
  </TitlesOfParts>
  <Company>Secretaria de Educacion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MALWARE</dc:title>
  <dc:creator>IE</dc:creator>
  <cp:lastModifiedBy>IE</cp:lastModifiedBy>
  <cp:revision>2</cp:revision>
  <dcterms:created xsi:type="dcterms:W3CDTF">2015-07-28T15:26:42Z</dcterms:created>
  <dcterms:modified xsi:type="dcterms:W3CDTF">2015-07-28T15:41:56Z</dcterms:modified>
</cp:coreProperties>
</file>